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19831" y="678916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9871" y="2124240"/>
            <a:ext cx="1456095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5052" y="2546953"/>
            <a:ext cx="9240532" cy="34995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1.png"/><Relationship Id="rId8" Type="http://schemas.openxmlformats.org/officeDocument/2006/relationships/image" Target="../media/image3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1.png"/><Relationship Id="rId8" Type="http://schemas.openxmlformats.org/officeDocument/2006/relationships/image" Target="../media/image3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1.png"/><Relationship Id="rId8" Type="http://schemas.openxmlformats.org/officeDocument/2006/relationships/image" Target="../media/image3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euemail@freepik.co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euemail@freepik.co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55052" y="2546953"/>
            <a:ext cx="7634605" cy="30111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6500" spc="-7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3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65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1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65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1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0" spc="-5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 descr="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/>
              <a:t>Advanced</a:t>
            </a:r>
            <a:r>
              <a:rPr dirty="0" sz="4800" spc="-484"/>
              <a:t> </a:t>
            </a:r>
            <a:r>
              <a:rPr dirty="0" sz="4800"/>
              <a:t>Printing</a:t>
            </a:r>
            <a:r>
              <a:rPr dirty="0" sz="4800" spc="-480"/>
              <a:t> </a:t>
            </a:r>
            <a:r>
              <a:rPr dirty="0" sz="4800" spc="-40"/>
              <a:t>Commands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8076" rIns="0" bIns="0" rtlCol="0" vert="horz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dirty="0" spc="-250"/>
              <a:t> </a:t>
            </a:r>
            <a:r>
              <a:rPr dirty="0"/>
              <a:t>into</a:t>
            </a:r>
            <a:r>
              <a:rPr dirty="0" spc="-250"/>
              <a:t> </a:t>
            </a:r>
            <a:r>
              <a:rPr dirty="0"/>
              <a:t>advanced</a:t>
            </a:r>
            <a:r>
              <a:rPr dirty="0" spc="-25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dirty="0" spc="-25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dirty="0" spc="-240"/>
              <a:t> </a:t>
            </a:r>
            <a:r>
              <a:rPr dirty="0"/>
              <a:t>parameters</a:t>
            </a:r>
            <a:r>
              <a:rPr dirty="0" spc="-240"/>
              <a:t> </a:t>
            </a:r>
            <a:r>
              <a:rPr dirty="0"/>
              <a:t>to</a:t>
            </a:r>
            <a:r>
              <a:rPr dirty="0" spc="-240"/>
              <a:t> </a:t>
            </a:r>
            <a:r>
              <a:rPr dirty="0"/>
              <a:t>optimize</a:t>
            </a:r>
            <a:r>
              <a:rPr dirty="0" spc="-240"/>
              <a:t> </a:t>
            </a:r>
            <a:r>
              <a:rPr dirty="0" spc="-10"/>
              <a:t>document </a:t>
            </a:r>
            <a:r>
              <a:rPr dirty="0"/>
              <a:t>layout,</a:t>
            </a:r>
            <a:r>
              <a:rPr dirty="0" spc="-260"/>
              <a:t> </a:t>
            </a:r>
            <a:r>
              <a:rPr dirty="0"/>
              <a:t>styles,</a:t>
            </a:r>
            <a:r>
              <a:rPr dirty="0" spc="-260"/>
              <a:t> </a:t>
            </a:r>
            <a:r>
              <a:rPr dirty="0"/>
              <a:t>and</a:t>
            </a:r>
            <a:r>
              <a:rPr dirty="0" spc="-260"/>
              <a:t> </a:t>
            </a:r>
            <a:r>
              <a:rPr dirty="0"/>
              <a:t>printing</a:t>
            </a:r>
            <a:r>
              <a:rPr dirty="0" spc="-260"/>
              <a:t> </a:t>
            </a:r>
            <a:r>
              <a:rPr dirty="0" spc="-10"/>
              <a:t>options. </a:t>
            </a:r>
            <a:r>
              <a:rPr dirty="0"/>
              <a:t>Uncover</a:t>
            </a:r>
            <a:r>
              <a:rPr dirty="0" spc="-235"/>
              <a:t> </a:t>
            </a:r>
            <a:r>
              <a:rPr dirty="0"/>
              <a:t>the</a:t>
            </a:r>
            <a:r>
              <a:rPr dirty="0" spc="-235"/>
              <a:t> </a:t>
            </a:r>
            <a:r>
              <a:rPr dirty="0"/>
              <a:t>potential</a:t>
            </a:r>
            <a:r>
              <a:rPr dirty="0" spc="-235"/>
              <a:t> </a:t>
            </a:r>
            <a:r>
              <a:rPr dirty="0"/>
              <a:t>of</a:t>
            </a:r>
            <a:r>
              <a:rPr dirty="0" spc="-235"/>
              <a:t> </a:t>
            </a:r>
            <a:r>
              <a:rPr dirty="0"/>
              <a:t>command</a:t>
            </a:r>
            <a:r>
              <a:rPr dirty="0" spc="-229"/>
              <a:t> </a:t>
            </a:r>
            <a:r>
              <a:rPr dirty="0" spc="-20"/>
              <a:t>line </a:t>
            </a:r>
            <a:r>
              <a:rPr dirty="0"/>
              <a:t>printing</a:t>
            </a:r>
            <a:r>
              <a:rPr dirty="0" spc="-280"/>
              <a:t> </a:t>
            </a:r>
            <a:r>
              <a:rPr dirty="0"/>
              <a:t>for</a:t>
            </a:r>
            <a:r>
              <a:rPr dirty="0" spc="-275"/>
              <a:t> </a:t>
            </a:r>
            <a:r>
              <a:rPr dirty="0"/>
              <a:t>producing</a:t>
            </a:r>
            <a:r>
              <a:rPr dirty="0" spc="-275"/>
              <a:t> </a:t>
            </a:r>
            <a:r>
              <a:rPr dirty="0" spc="-10"/>
              <a:t>professional </a:t>
            </a:r>
            <a:r>
              <a:rPr dirty="0"/>
              <a:t>and</a:t>
            </a:r>
            <a:r>
              <a:rPr dirty="0" spc="-265"/>
              <a:t> </a:t>
            </a:r>
            <a:r>
              <a:rPr dirty="0"/>
              <a:t>visually</a:t>
            </a:r>
            <a:r>
              <a:rPr dirty="0" spc="-265"/>
              <a:t> </a:t>
            </a:r>
            <a:r>
              <a:rPr dirty="0"/>
              <a:t>stunning</a:t>
            </a:r>
            <a:r>
              <a:rPr dirty="0" spc="-260"/>
              <a:t> </a:t>
            </a:r>
            <a:r>
              <a:rPr dirty="0" spc="-10"/>
              <a:t>documents.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/>
              <a:t>Advanced</a:t>
            </a:r>
            <a:r>
              <a:rPr dirty="0" sz="4800" spc="-484"/>
              <a:t> </a:t>
            </a:r>
            <a:r>
              <a:rPr dirty="0" sz="4800"/>
              <a:t>Printing</a:t>
            </a:r>
            <a:r>
              <a:rPr dirty="0" sz="4800" spc="-480"/>
              <a:t> </a:t>
            </a:r>
            <a:r>
              <a:rPr dirty="0" sz="4800" spc="-40"/>
              <a:t>Commands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8070" rIns="0" bIns="0" rtlCol="0" vert="horz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dirty="0" spc="-250"/>
              <a:t> </a:t>
            </a:r>
            <a:r>
              <a:rPr dirty="0"/>
              <a:t>into</a:t>
            </a:r>
            <a:r>
              <a:rPr dirty="0" spc="-250"/>
              <a:t> </a:t>
            </a:r>
            <a:r>
              <a:rPr dirty="0"/>
              <a:t>advanced</a:t>
            </a:r>
            <a:r>
              <a:rPr dirty="0" spc="-25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dirty="0" spc="-25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dirty="0" spc="-240"/>
              <a:t> </a:t>
            </a:r>
            <a:r>
              <a:rPr dirty="0"/>
              <a:t>parameters</a:t>
            </a:r>
            <a:r>
              <a:rPr dirty="0" spc="-240"/>
              <a:t> </a:t>
            </a:r>
            <a:r>
              <a:rPr dirty="0"/>
              <a:t>to</a:t>
            </a:r>
            <a:r>
              <a:rPr dirty="0" spc="-240"/>
              <a:t> </a:t>
            </a:r>
            <a:r>
              <a:rPr dirty="0"/>
              <a:t>optimize</a:t>
            </a:r>
            <a:r>
              <a:rPr dirty="0" spc="-240"/>
              <a:t> </a:t>
            </a:r>
            <a:r>
              <a:rPr dirty="0" spc="-10"/>
              <a:t>document </a:t>
            </a:r>
            <a:r>
              <a:rPr dirty="0"/>
              <a:t>layout,</a:t>
            </a:r>
            <a:r>
              <a:rPr dirty="0" spc="-260"/>
              <a:t> </a:t>
            </a:r>
            <a:r>
              <a:rPr dirty="0"/>
              <a:t>styles,</a:t>
            </a:r>
            <a:r>
              <a:rPr dirty="0" spc="-260"/>
              <a:t> </a:t>
            </a:r>
            <a:r>
              <a:rPr dirty="0"/>
              <a:t>and</a:t>
            </a:r>
            <a:r>
              <a:rPr dirty="0" spc="-260"/>
              <a:t> </a:t>
            </a:r>
            <a:r>
              <a:rPr dirty="0"/>
              <a:t>printing</a:t>
            </a:r>
            <a:r>
              <a:rPr dirty="0" spc="-260"/>
              <a:t> </a:t>
            </a:r>
            <a:r>
              <a:rPr dirty="0" spc="-10"/>
              <a:t>options. </a:t>
            </a:r>
            <a:r>
              <a:rPr dirty="0"/>
              <a:t>Uncover</a:t>
            </a:r>
            <a:r>
              <a:rPr dirty="0" spc="-235"/>
              <a:t> </a:t>
            </a:r>
            <a:r>
              <a:rPr dirty="0"/>
              <a:t>the</a:t>
            </a:r>
            <a:r>
              <a:rPr dirty="0" spc="-235"/>
              <a:t> </a:t>
            </a:r>
            <a:r>
              <a:rPr dirty="0"/>
              <a:t>potential</a:t>
            </a:r>
            <a:r>
              <a:rPr dirty="0" spc="-235"/>
              <a:t> </a:t>
            </a:r>
            <a:r>
              <a:rPr dirty="0"/>
              <a:t>of</a:t>
            </a:r>
            <a:r>
              <a:rPr dirty="0" spc="-235"/>
              <a:t> </a:t>
            </a:r>
            <a:r>
              <a:rPr dirty="0"/>
              <a:t>command</a:t>
            </a:r>
            <a:r>
              <a:rPr dirty="0" spc="-229"/>
              <a:t> </a:t>
            </a:r>
            <a:r>
              <a:rPr dirty="0" spc="-20"/>
              <a:t>line </a:t>
            </a:r>
            <a:r>
              <a:rPr dirty="0"/>
              <a:t>printing</a:t>
            </a:r>
            <a:r>
              <a:rPr dirty="0" spc="-280"/>
              <a:t> </a:t>
            </a:r>
            <a:r>
              <a:rPr dirty="0"/>
              <a:t>for</a:t>
            </a:r>
            <a:r>
              <a:rPr dirty="0" spc="-275"/>
              <a:t> </a:t>
            </a:r>
            <a:r>
              <a:rPr dirty="0"/>
              <a:t>producing</a:t>
            </a:r>
            <a:r>
              <a:rPr dirty="0" spc="-275"/>
              <a:t> </a:t>
            </a:r>
            <a:r>
              <a:rPr dirty="0" spc="-10"/>
              <a:t>professional </a:t>
            </a:r>
            <a:r>
              <a:rPr dirty="0"/>
              <a:t>and</a:t>
            </a:r>
            <a:r>
              <a:rPr dirty="0" spc="-265"/>
              <a:t> </a:t>
            </a:r>
            <a:r>
              <a:rPr dirty="0"/>
              <a:t>visually</a:t>
            </a:r>
            <a:r>
              <a:rPr dirty="0" spc="-265"/>
              <a:t> </a:t>
            </a:r>
            <a:r>
              <a:rPr dirty="0"/>
              <a:t>stunning</a:t>
            </a:r>
            <a:r>
              <a:rPr dirty="0" spc="-260"/>
              <a:t> </a:t>
            </a:r>
            <a:r>
              <a:rPr dirty="0" spc="-10"/>
              <a:t>documents.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/>
              <a:t>Advanced</a:t>
            </a:r>
            <a:r>
              <a:rPr dirty="0" sz="4800" spc="-484"/>
              <a:t> </a:t>
            </a:r>
            <a:r>
              <a:rPr dirty="0" sz="4800"/>
              <a:t>Printing</a:t>
            </a:r>
            <a:r>
              <a:rPr dirty="0" sz="4800" spc="-480"/>
              <a:t> </a:t>
            </a:r>
            <a:r>
              <a:rPr dirty="0" sz="4800" spc="-40"/>
              <a:t>Commands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8070" rIns="0" bIns="0" rtlCol="0" vert="horz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dirty="0" spc="-250"/>
              <a:t> </a:t>
            </a:r>
            <a:r>
              <a:rPr dirty="0"/>
              <a:t>into</a:t>
            </a:r>
            <a:r>
              <a:rPr dirty="0" spc="-250"/>
              <a:t> </a:t>
            </a:r>
            <a:r>
              <a:rPr dirty="0"/>
              <a:t>advanced</a:t>
            </a:r>
            <a:r>
              <a:rPr dirty="0" spc="-25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dirty="0" spc="-25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dirty="0" spc="-240"/>
              <a:t> </a:t>
            </a:r>
            <a:r>
              <a:rPr dirty="0"/>
              <a:t>parameters</a:t>
            </a:r>
            <a:r>
              <a:rPr dirty="0" spc="-240"/>
              <a:t> </a:t>
            </a:r>
            <a:r>
              <a:rPr dirty="0"/>
              <a:t>to</a:t>
            </a:r>
            <a:r>
              <a:rPr dirty="0" spc="-240"/>
              <a:t> </a:t>
            </a:r>
            <a:r>
              <a:rPr dirty="0"/>
              <a:t>optimize</a:t>
            </a:r>
            <a:r>
              <a:rPr dirty="0" spc="-240"/>
              <a:t> </a:t>
            </a:r>
            <a:r>
              <a:rPr dirty="0" spc="-10"/>
              <a:t>document </a:t>
            </a:r>
            <a:r>
              <a:rPr dirty="0"/>
              <a:t>layout,</a:t>
            </a:r>
            <a:r>
              <a:rPr dirty="0" spc="-260"/>
              <a:t> </a:t>
            </a:r>
            <a:r>
              <a:rPr dirty="0"/>
              <a:t>styles,</a:t>
            </a:r>
            <a:r>
              <a:rPr dirty="0" spc="-260"/>
              <a:t> </a:t>
            </a:r>
            <a:r>
              <a:rPr dirty="0"/>
              <a:t>and</a:t>
            </a:r>
            <a:r>
              <a:rPr dirty="0" spc="-260"/>
              <a:t> </a:t>
            </a:r>
            <a:r>
              <a:rPr dirty="0"/>
              <a:t>printing</a:t>
            </a:r>
            <a:r>
              <a:rPr dirty="0" spc="-260"/>
              <a:t> </a:t>
            </a:r>
            <a:r>
              <a:rPr dirty="0" spc="-10"/>
              <a:t>options. </a:t>
            </a:r>
            <a:r>
              <a:rPr dirty="0"/>
              <a:t>Uncover</a:t>
            </a:r>
            <a:r>
              <a:rPr dirty="0" spc="-235"/>
              <a:t> </a:t>
            </a:r>
            <a:r>
              <a:rPr dirty="0"/>
              <a:t>the</a:t>
            </a:r>
            <a:r>
              <a:rPr dirty="0" spc="-235"/>
              <a:t> </a:t>
            </a:r>
            <a:r>
              <a:rPr dirty="0"/>
              <a:t>potential</a:t>
            </a:r>
            <a:r>
              <a:rPr dirty="0" spc="-235"/>
              <a:t> </a:t>
            </a:r>
            <a:r>
              <a:rPr dirty="0"/>
              <a:t>of</a:t>
            </a:r>
            <a:r>
              <a:rPr dirty="0" spc="-235"/>
              <a:t> </a:t>
            </a:r>
            <a:r>
              <a:rPr dirty="0"/>
              <a:t>command</a:t>
            </a:r>
            <a:r>
              <a:rPr dirty="0" spc="-229"/>
              <a:t> </a:t>
            </a:r>
            <a:r>
              <a:rPr dirty="0" spc="-20"/>
              <a:t>line </a:t>
            </a:r>
            <a:r>
              <a:rPr dirty="0"/>
              <a:t>printing</a:t>
            </a:r>
            <a:r>
              <a:rPr dirty="0" spc="-280"/>
              <a:t> </a:t>
            </a:r>
            <a:r>
              <a:rPr dirty="0"/>
              <a:t>for</a:t>
            </a:r>
            <a:r>
              <a:rPr dirty="0" spc="-275"/>
              <a:t> </a:t>
            </a:r>
            <a:r>
              <a:rPr dirty="0"/>
              <a:t>producing</a:t>
            </a:r>
            <a:r>
              <a:rPr dirty="0" spc="-275"/>
              <a:t> </a:t>
            </a:r>
            <a:r>
              <a:rPr dirty="0" spc="-10"/>
              <a:t>professional </a:t>
            </a:r>
            <a:r>
              <a:rPr dirty="0"/>
              <a:t>and</a:t>
            </a:r>
            <a:r>
              <a:rPr dirty="0" spc="-265"/>
              <a:t> </a:t>
            </a:r>
            <a:r>
              <a:rPr dirty="0"/>
              <a:t>visually</a:t>
            </a:r>
            <a:r>
              <a:rPr dirty="0" spc="-265"/>
              <a:t> </a:t>
            </a:r>
            <a:r>
              <a:rPr dirty="0"/>
              <a:t>stunning</a:t>
            </a:r>
            <a:r>
              <a:rPr dirty="0" spc="-260"/>
              <a:t> </a:t>
            </a:r>
            <a:r>
              <a:rPr dirty="0" spc="-10"/>
              <a:t>documents.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3050" spc="-20"/>
              <a:t>Troubleshooting</a:t>
            </a:r>
            <a:r>
              <a:rPr dirty="0" sz="3050" spc="-275"/>
              <a:t> </a:t>
            </a:r>
            <a:r>
              <a:rPr dirty="0" sz="3050" spc="-25"/>
              <a:t>and </a:t>
            </a:r>
            <a:r>
              <a:rPr dirty="0" sz="3050" spc="-10"/>
              <a:t>Optimization</a:t>
            </a:r>
            <a:endParaRPr sz="3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latin typeface="Consolas"/>
                <a:cs typeface="Consolas"/>
              </a:rPr>
              <a:t>printing</a:t>
            </a:r>
            <a:r>
              <a:rPr dirty="0" sz="1850" spc="-170">
                <a:latin typeface="Consolas"/>
                <a:cs typeface="Consolas"/>
              </a:rPr>
              <a:t> </a:t>
            </a:r>
            <a:r>
              <a:rPr dirty="0" sz="1850" spc="-10">
                <a:latin typeface="Consolas"/>
                <a:cs typeface="Consolas"/>
              </a:rPr>
              <a:t>performance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85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3050" spc="-20"/>
              <a:t>Troubleshooting</a:t>
            </a:r>
            <a:r>
              <a:rPr dirty="0" sz="3050" spc="-275"/>
              <a:t> </a:t>
            </a:r>
            <a:r>
              <a:rPr dirty="0" sz="3050" spc="-25"/>
              <a:t>and </a:t>
            </a:r>
            <a:r>
              <a:rPr dirty="0" sz="3050" spc="-10"/>
              <a:t>Optimization</a:t>
            </a:r>
            <a:endParaRPr sz="3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latin typeface="Consolas"/>
                <a:cs typeface="Consolas"/>
              </a:rPr>
              <a:t>printing</a:t>
            </a:r>
            <a:r>
              <a:rPr dirty="0" sz="1850" spc="-170">
                <a:latin typeface="Consolas"/>
                <a:cs typeface="Consolas"/>
              </a:rPr>
              <a:t> </a:t>
            </a:r>
            <a:r>
              <a:rPr dirty="0" sz="1850" spc="-10">
                <a:latin typeface="Consolas"/>
                <a:cs typeface="Consolas"/>
              </a:rPr>
              <a:t>performance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85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3050" spc="-20"/>
              <a:t>Troubleshooting</a:t>
            </a:r>
            <a:r>
              <a:rPr dirty="0" sz="3050" spc="-275"/>
              <a:t> </a:t>
            </a:r>
            <a:r>
              <a:rPr dirty="0" sz="3050" spc="-25"/>
              <a:t>and </a:t>
            </a:r>
            <a:r>
              <a:rPr dirty="0" sz="3050" spc="-10"/>
              <a:t>Optimization</a:t>
            </a:r>
            <a:endParaRPr sz="3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latin typeface="Consolas"/>
                <a:cs typeface="Consolas"/>
              </a:rPr>
              <a:t>printing</a:t>
            </a:r>
            <a:r>
              <a:rPr dirty="0" sz="1850" spc="-170">
                <a:latin typeface="Consolas"/>
                <a:cs typeface="Consolas"/>
              </a:rPr>
              <a:t> </a:t>
            </a:r>
            <a:r>
              <a:rPr dirty="0" sz="1850" spc="-10">
                <a:latin typeface="Consolas"/>
                <a:cs typeface="Consolas"/>
              </a:rPr>
              <a:t>performance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dirty="0" sz="18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dirty="0" sz="18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85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Conclusion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75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Conclusion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75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Conclusion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dirty="0" sz="27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dirty="0" sz="27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dirty="0" sz="27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7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dirty="0" sz="27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dirty="0" sz="27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75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 descr="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14"/>
              <a:t>Thanks!</a:t>
            </a:r>
            <a:endParaRPr sz="12000"/>
          </a:p>
        </p:txBody>
      </p:sp>
      <p:sp>
        <p:nvSpPr>
          <p:cNvPr id="10" name="object 10" descr="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dirty="0" sz="275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dirty="0" sz="275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dirty="0" sz="275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 descr="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55052" y="2546953"/>
            <a:ext cx="7634605" cy="30111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6500" spc="-7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3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65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1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dirty="0" sz="65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65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500" spc="-1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0" spc="-5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 descr="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 descr="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14"/>
              <a:t>Thanks!</a:t>
            </a:r>
            <a:endParaRPr sz="12000"/>
          </a:p>
        </p:txBody>
      </p:sp>
      <p:sp>
        <p:nvSpPr>
          <p:cNvPr id="10" name="object 10" descr="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dirty="0" sz="33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dirty="0" sz="275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dirty="0" sz="275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dirty="0" sz="275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 descr="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Introduction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35" i="1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dirty="0" sz="1600" spc="-15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latin typeface="Consolas"/>
                <a:cs typeface="Consolas"/>
              </a:rPr>
              <a:t>animated templates</a:t>
            </a:r>
            <a:r>
              <a:rPr dirty="0" sz="1550" spc="-130"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Introduction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35" i="1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dirty="0" sz="1600" spc="-15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latin typeface="Consolas"/>
                <a:cs typeface="Consolas"/>
              </a:rPr>
              <a:t>animated templates</a:t>
            </a:r>
            <a:r>
              <a:rPr dirty="0" sz="1550" spc="-130"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850" spc="-20"/>
              <a:t>Understanding</a:t>
            </a:r>
            <a:r>
              <a:rPr dirty="0" sz="5850" spc="-505"/>
              <a:t> </a:t>
            </a:r>
            <a:r>
              <a:rPr dirty="0" sz="5850"/>
              <a:t>Command</a:t>
            </a:r>
            <a:r>
              <a:rPr dirty="0" sz="5850" spc="-500"/>
              <a:t> </a:t>
            </a:r>
            <a:r>
              <a:rPr dirty="0" sz="5850"/>
              <a:t>Line</a:t>
            </a:r>
            <a:r>
              <a:rPr dirty="0" sz="5850" spc="-500"/>
              <a:t> </a:t>
            </a:r>
            <a:r>
              <a:rPr dirty="0" sz="5850" spc="-35"/>
              <a:t>Printing</a:t>
            </a:r>
            <a:endParaRPr sz="5850"/>
          </a:p>
        </p:txBody>
      </p:sp>
      <p:sp>
        <p:nvSpPr>
          <p:cNvPr id="3" name="object 3" descr="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dirty="0" sz="32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3300" spc="-1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50" i="1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dirty="0" sz="3200" spc="-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535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25">
                <a:latin typeface="Consolas"/>
                <a:cs typeface="Consolas"/>
              </a:rPr>
              <a:t>template </a:t>
            </a:r>
            <a:r>
              <a:rPr dirty="0" sz="3200" spc="-20">
                <a:latin typeface="Consolas"/>
                <a:cs typeface="Consolas"/>
              </a:rPr>
              <a:t>customization</a:t>
            </a:r>
            <a:r>
              <a:rPr dirty="0" sz="3200" spc="-2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3200" spc="-2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dirty="0" sz="3200" spc="-2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dirty="0" sz="320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32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3200" spc="-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dirty="0" sz="320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dirty="0" sz="320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850" spc="-20"/>
              <a:t>Understanding</a:t>
            </a:r>
            <a:r>
              <a:rPr dirty="0" sz="5850" spc="-505"/>
              <a:t> </a:t>
            </a:r>
            <a:r>
              <a:rPr dirty="0" sz="5850"/>
              <a:t>Command</a:t>
            </a:r>
            <a:r>
              <a:rPr dirty="0" sz="5850" spc="-500"/>
              <a:t> </a:t>
            </a:r>
            <a:r>
              <a:rPr dirty="0" sz="5850"/>
              <a:t>Line</a:t>
            </a:r>
            <a:r>
              <a:rPr dirty="0" sz="5850" spc="-500"/>
              <a:t> </a:t>
            </a:r>
            <a:r>
              <a:rPr dirty="0" sz="5850" spc="-35"/>
              <a:t>Printing</a:t>
            </a:r>
            <a:endParaRPr sz="5850"/>
          </a:p>
        </p:txBody>
      </p:sp>
      <p:sp>
        <p:nvSpPr>
          <p:cNvPr id="3" name="object 3" descr="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dirty="0" sz="32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32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dirty="0" sz="3200" spc="-3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3300" spc="-1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50" i="1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dirty="0" sz="3200" spc="-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535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2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25">
                <a:latin typeface="Consolas"/>
                <a:cs typeface="Consolas"/>
              </a:rPr>
              <a:t>template </a:t>
            </a:r>
            <a:r>
              <a:rPr dirty="0" sz="3200" spc="-20">
                <a:latin typeface="Consolas"/>
                <a:cs typeface="Consolas"/>
              </a:rPr>
              <a:t>customization</a:t>
            </a:r>
            <a:r>
              <a:rPr dirty="0" sz="3200" spc="-2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3200" spc="-2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dirty="0" sz="3200" spc="-2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dirty="0" sz="320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dirty="0" sz="32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dirty="0" sz="32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3200" spc="-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dirty="0" sz="320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dirty="0" sz="320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dirty="0" spc="-615"/>
              <a:t> </a:t>
            </a:r>
            <a:r>
              <a:rPr dirty="0"/>
              <a:t>Animated</a:t>
            </a:r>
            <a:r>
              <a:rPr dirty="0" spc="-610"/>
              <a:t> </a:t>
            </a:r>
            <a:r>
              <a:rPr dirty="0" spc="-45"/>
              <a:t>Templates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2344" rIns="0" bIns="0" rtlCol="0" vert="horz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dirty="0" sz="3050"/>
              <a:t>Discover</a:t>
            </a:r>
            <a:r>
              <a:rPr dirty="0" sz="3050" spc="-215"/>
              <a:t> </a:t>
            </a:r>
            <a:r>
              <a:rPr dirty="0" sz="3050"/>
              <a:t>the</a:t>
            </a:r>
            <a:r>
              <a:rPr dirty="0" sz="3050" spc="-215"/>
              <a:t> </a:t>
            </a:r>
            <a:r>
              <a:rPr dirty="0" sz="3050"/>
              <a:t>art</a:t>
            </a:r>
            <a:r>
              <a:rPr dirty="0" sz="3050" spc="-215"/>
              <a:t> </a:t>
            </a:r>
            <a:r>
              <a:rPr dirty="0" sz="3050"/>
              <a:t>of</a:t>
            </a:r>
            <a:r>
              <a:rPr dirty="0" sz="3050" spc="-215"/>
              <a:t> </a:t>
            </a:r>
            <a:r>
              <a:rPr dirty="0" sz="3050"/>
              <a:t>creating</a:t>
            </a:r>
            <a:r>
              <a:rPr dirty="0" sz="3050" spc="-215"/>
              <a:t> </a:t>
            </a:r>
            <a:r>
              <a:rPr dirty="0" sz="3050" spc="-10">
                <a:solidFill>
                  <a:srgbClr val="000000"/>
                </a:solidFill>
              </a:rPr>
              <a:t>animated </a:t>
            </a:r>
            <a:r>
              <a:rPr dirty="0" sz="3050">
                <a:solidFill>
                  <a:srgbClr val="000000"/>
                </a:solidFill>
              </a:rPr>
              <a:t>templates</a:t>
            </a:r>
            <a:r>
              <a:rPr dirty="0" sz="3050" spc="-265">
                <a:solidFill>
                  <a:srgbClr val="000000"/>
                </a:solidFill>
              </a:rPr>
              <a:t> </a:t>
            </a:r>
            <a:r>
              <a:rPr dirty="0" sz="3050"/>
              <a:t>using</a:t>
            </a:r>
            <a:r>
              <a:rPr dirty="0" sz="3050" spc="-260"/>
              <a:t> </a:t>
            </a:r>
            <a:r>
              <a:rPr dirty="0" sz="3050"/>
              <a:t>command</a:t>
            </a:r>
            <a:r>
              <a:rPr dirty="0" sz="3050" spc="-260"/>
              <a:t> </a:t>
            </a:r>
            <a:r>
              <a:rPr dirty="0" sz="3050"/>
              <a:t>line</a:t>
            </a:r>
            <a:r>
              <a:rPr dirty="0" sz="3050" spc="-260"/>
              <a:t> </a:t>
            </a:r>
            <a:r>
              <a:rPr dirty="0" sz="3050"/>
              <a:t>tools</a:t>
            </a:r>
            <a:r>
              <a:rPr dirty="0" sz="3050" spc="-265"/>
              <a:t> </a:t>
            </a:r>
            <a:r>
              <a:rPr dirty="0" sz="3050" spc="-25"/>
              <a:t>and </a:t>
            </a:r>
            <a:r>
              <a:rPr dirty="0" sz="3050" spc="-10"/>
              <a:t>techniques.</a:t>
            </a:r>
            <a:r>
              <a:rPr dirty="0" sz="3050" spc="-204"/>
              <a:t> </a:t>
            </a:r>
            <a:r>
              <a:rPr dirty="0" sz="3050"/>
              <a:t>Learn</a:t>
            </a:r>
            <a:r>
              <a:rPr dirty="0" sz="3050" spc="-204"/>
              <a:t> </a:t>
            </a:r>
            <a:r>
              <a:rPr dirty="0" sz="3050"/>
              <a:t>how</a:t>
            </a:r>
            <a:r>
              <a:rPr dirty="0" sz="3050" spc="-204"/>
              <a:t> </a:t>
            </a:r>
            <a:r>
              <a:rPr dirty="0" sz="3050"/>
              <a:t>to</a:t>
            </a:r>
            <a:r>
              <a:rPr dirty="0" sz="3050" spc="-204"/>
              <a:t> </a:t>
            </a:r>
            <a:r>
              <a:rPr dirty="0" sz="3050" spc="-10"/>
              <a:t>incorporate </a:t>
            </a:r>
            <a:r>
              <a:rPr dirty="0" sz="3050"/>
              <a:t>dynamic</a:t>
            </a:r>
            <a:r>
              <a:rPr dirty="0" sz="3050" spc="-270"/>
              <a:t> </a:t>
            </a:r>
            <a:r>
              <a:rPr dirty="0" sz="3050"/>
              <a:t>elements</a:t>
            </a:r>
            <a:r>
              <a:rPr dirty="0" sz="3050" spc="-270"/>
              <a:t> </a:t>
            </a:r>
            <a:r>
              <a:rPr dirty="0" sz="3050"/>
              <a:t>and</a:t>
            </a:r>
            <a:r>
              <a:rPr dirty="0" sz="3050" spc="-270"/>
              <a:t> </a:t>
            </a:r>
            <a:r>
              <a:rPr dirty="0" sz="3050"/>
              <a:t>visual</a:t>
            </a:r>
            <a:r>
              <a:rPr dirty="0" sz="3050" spc="-270"/>
              <a:t> </a:t>
            </a:r>
            <a:r>
              <a:rPr dirty="0" sz="3050"/>
              <a:t>effects</a:t>
            </a:r>
            <a:r>
              <a:rPr dirty="0" sz="3050" spc="-265"/>
              <a:t> </a:t>
            </a:r>
            <a:r>
              <a:rPr dirty="0" sz="3050" spc="-25"/>
              <a:t>to </a:t>
            </a:r>
            <a:r>
              <a:rPr dirty="0" sz="3050"/>
              <a:t>enhance</a:t>
            </a:r>
            <a:r>
              <a:rPr dirty="0" sz="3050" spc="-300"/>
              <a:t> </a:t>
            </a:r>
            <a:r>
              <a:rPr dirty="0" sz="3050"/>
              <a:t>the</a:t>
            </a:r>
            <a:r>
              <a:rPr dirty="0" sz="3050" spc="-300"/>
              <a:t> </a:t>
            </a:r>
            <a:r>
              <a:rPr dirty="0" sz="3050"/>
              <a:t>printing</a:t>
            </a:r>
            <a:r>
              <a:rPr dirty="0" sz="3050" spc="-300"/>
              <a:t> </a:t>
            </a:r>
            <a:r>
              <a:rPr dirty="0" sz="3050"/>
              <a:t>experience</a:t>
            </a:r>
            <a:r>
              <a:rPr dirty="0" sz="3050" spc="-300"/>
              <a:t> </a:t>
            </a:r>
            <a:r>
              <a:rPr dirty="0" sz="3050" spc="-25"/>
              <a:t>and </a:t>
            </a:r>
            <a:r>
              <a:rPr dirty="0" sz="3050"/>
              <a:t>captivate</a:t>
            </a:r>
            <a:r>
              <a:rPr dirty="0" sz="3050" spc="-285"/>
              <a:t> </a:t>
            </a:r>
            <a:r>
              <a:rPr dirty="0" sz="3050"/>
              <a:t>your</a:t>
            </a:r>
            <a:r>
              <a:rPr dirty="0" sz="3050" spc="-280"/>
              <a:t> </a:t>
            </a:r>
            <a:r>
              <a:rPr dirty="0" sz="3050" spc="-10"/>
              <a:t>audience.</a:t>
            </a:r>
            <a:endParaRPr sz="3050"/>
          </a:p>
        </p:txBody>
      </p:sp>
      <p:grpSp>
        <p:nvGrpSpPr>
          <p:cNvPr id="5" name="object 5" descr="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dirty="0" spc="-615"/>
              <a:t> </a:t>
            </a:r>
            <a:r>
              <a:rPr dirty="0"/>
              <a:t>Animated</a:t>
            </a:r>
            <a:r>
              <a:rPr dirty="0" spc="-610"/>
              <a:t> </a:t>
            </a:r>
            <a:r>
              <a:rPr dirty="0" spc="-45"/>
              <a:t>Templates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2344" rIns="0" bIns="0" rtlCol="0" vert="horz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dirty="0" sz="3050"/>
              <a:t>Discover</a:t>
            </a:r>
            <a:r>
              <a:rPr dirty="0" sz="3050" spc="-215"/>
              <a:t> </a:t>
            </a:r>
            <a:r>
              <a:rPr dirty="0" sz="3050"/>
              <a:t>the</a:t>
            </a:r>
            <a:r>
              <a:rPr dirty="0" sz="3050" spc="-215"/>
              <a:t> </a:t>
            </a:r>
            <a:r>
              <a:rPr dirty="0" sz="3050"/>
              <a:t>art</a:t>
            </a:r>
            <a:r>
              <a:rPr dirty="0" sz="3050" spc="-215"/>
              <a:t> </a:t>
            </a:r>
            <a:r>
              <a:rPr dirty="0" sz="3050"/>
              <a:t>of</a:t>
            </a:r>
            <a:r>
              <a:rPr dirty="0" sz="3050" spc="-215"/>
              <a:t> </a:t>
            </a:r>
            <a:r>
              <a:rPr dirty="0" sz="3050"/>
              <a:t>creating</a:t>
            </a:r>
            <a:r>
              <a:rPr dirty="0" sz="3050" spc="-215"/>
              <a:t> </a:t>
            </a:r>
            <a:r>
              <a:rPr dirty="0" sz="3050" spc="-10">
                <a:solidFill>
                  <a:srgbClr val="000000"/>
                </a:solidFill>
              </a:rPr>
              <a:t>animated </a:t>
            </a:r>
            <a:r>
              <a:rPr dirty="0" sz="3050">
                <a:solidFill>
                  <a:srgbClr val="000000"/>
                </a:solidFill>
              </a:rPr>
              <a:t>templates</a:t>
            </a:r>
            <a:r>
              <a:rPr dirty="0" sz="3050" spc="-265">
                <a:solidFill>
                  <a:srgbClr val="000000"/>
                </a:solidFill>
              </a:rPr>
              <a:t> </a:t>
            </a:r>
            <a:r>
              <a:rPr dirty="0" sz="3050"/>
              <a:t>using</a:t>
            </a:r>
            <a:r>
              <a:rPr dirty="0" sz="3050" spc="-260"/>
              <a:t> </a:t>
            </a:r>
            <a:r>
              <a:rPr dirty="0" sz="3050"/>
              <a:t>command</a:t>
            </a:r>
            <a:r>
              <a:rPr dirty="0" sz="3050" spc="-260"/>
              <a:t> </a:t>
            </a:r>
            <a:r>
              <a:rPr dirty="0" sz="3050"/>
              <a:t>line</a:t>
            </a:r>
            <a:r>
              <a:rPr dirty="0" sz="3050" spc="-260"/>
              <a:t> </a:t>
            </a:r>
            <a:r>
              <a:rPr dirty="0" sz="3050"/>
              <a:t>tools</a:t>
            </a:r>
            <a:r>
              <a:rPr dirty="0" sz="3050" spc="-265"/>
              <a:t> </a:t>
            </a:r>
            <a:r>
              <a:rPr dirty="0" sz="3050" spc="-25"/>
              <a:t>and </a:t>
            </a:r>
            <a:r>
              <a:rPr dirty="0" sz="3050" spc="-10"/>
              <a:t>techniques.</a:t>
            </a:r>
            <a:r>
              <a:rPr dirty="0" sz="3050" spc="-204"/>
              <a:t> </a:t>
            </a:r>
            <a:r>
              <a:rPr dirty="0" sz="3050"/>
              <a:t>Learn</a:t>
            </a:r>
            <a:r>
              <a:rPr dirty="0" sz="3050" spc="-204"/>
              <a:t> </a:t>
            </a:r>
            <a:r>
              <a:rPr dirty="0" sz="3050"/>
              <a:t>how</a:t>
            </a:r>
            <a:r>
              <a:rPr dirty="0" sz="3050" spc="-204"/>
              <a:t> </a:t>
            </a:r>
            <a:r>
              <a:rPr dirty="0" sz="3050"/>
              <a:t>to</a:t>
            </a:r>
            <a:r>
              <a:rPr dirty="0" sz="3050" spc="-204"/>
              <a:t> </a:t>
            </a:r>
            <a:r>
              <a:rPr dirty="0" sz="3050" spc="-10"/>
              <a:t>incorporate </a:t>
            </a:r>
            <a:r>
              <a:rPr dirty="0" sz="3050"/>
              <a:t>dynamic</a:t>
            </a:r>
            <a:r>
              <a:rPr dirty="0" sz="3050" spc="-270"/>
              <a:t> </a:t>
            </a:r>
            <a:r>
              <a:rPr dirty="0" sz="3050"/>
              <a:t>elements</a:t>
            </a:r>
            <a:r>
              <a:rPr dirty="0" sz="3050" spc="-270"/>
              <a:t> </a:t>
            </a:r>
            <a:r>
              <a:rPr dirty="0" sz="3050"/>
              <a:t>and</a:t>
            </a:r>
            <a:r>
              <a:rPr dirty="0" sz="3050" spc="-270"/>
              <a:t> </a:t>
            </a:r>
            <a:r>
              <a:rPr dirty="0" sz="3050"/>
              <a:t>visual</a:t>
            </a:r>
            <a:r>
              <a:rPr dirty="0" sz="3050" spc="-270"/>
              <a:t> </a:t>
            </a:r>
            <a:r>
              <a:rPr dirty="0" sz="3050"/>
              <a:t>effects</a:t>
            </a:r>
            <a:r>
              <a:rPr dirty="0" sz="3050" spc="-265"/>
              <a:t> </a:t>
            </a:r>
            <a:r>
              <a:rPr dirty="0" sz="3050" spc="-25"/>
              <a:t>to </a:t>
            </a:r>
            <a:r>
              <a:rPr dirty="0" sz="3050"/>
              <a:t>enhance</a:t>
            </a:r>
            <a:r>
              <a:rPr dirty="0" sz="3050" spc="-300"/>
              <a:t> </a:t>
            </a:r>
            <a:r>
              <a:rPr dirty="0" sz="3050"/>
              <a:t>the</a:t>
            </a:r>
            <a:r>
              <a:rPr dirty="0" sz="3050" spc="-300"/>
              <a:t> </a:t>
            </a:r>
            <a:r>
              <a:rPr dirty="0" sz="3050"/>
              <a:t>printing</a:t>
            </a:r>
            <a:r>
              <a:rPr dirty="0" sz="3050" spc="-300"/>
              <a:t> </a:t>
            </a:r>
            <a:r>
              <a:rPr dirty="0" sz="3050"/>
              <a:t>experience</a:t>
            </a:r>
            <a:r>
              <a:rPr dirty="0" sz="3050" spc="-300"/>
              <a:t> </a:t>
            </a:r>
            <a:r>
              <a:rPr dirty="0" sz="3050" spc="-25"/>
              <a:t>and </a:t>
            </a:r>
            <a:r>
              <a:rPr dirty="0" sz="3050"/>
              <a:t>captivate</a:t>
            </a:r>
            <a:r>
              <a:rPr dirty="0" sz="3050" spc="-285"/>
              <a:t> </a:t>
            </a:r>
            <a:r>
              <a:rPr dirty="0" sz="3050"/>
              <a:t>your</a:t>
            </a:r>
            <a:r>
              <a:rPr dirty="0" sz="3050" spc="-280"/>
              <a:t> </a:t>
            </a:r>
            <a:r>
              <a:rPr dirty="0" sz="3050" spc="-10"/>
              <a:t>audience.</a:t>
            </a:r>
            <a:endParaRPr sz="3050"/>
          </a:p>
        </p:txBody>
      </p:sp>
      <p:grpSp>
        <p:nvGrpSpPr>
          <p:cNvPr id="5" name="object 5" descr="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/>
              <a:t>Advanced</a:t>
            </a:r>
            <a:r>
              <a:rPr dirty="0" sz="4800" spc="-484"/>
              <a:t> </a:t>
            </a:r>
            <a:r>
              <a:rPr dirty="0" sz="4800"/>
              <a:t>Printing</a:t>
            </a:r>
            <a:r>
              <a:rPr dirty="0" sz="4800" spc="-480"/>
              <a:t> </a:t>
            </a:r>
            <a:r>
              <a:rPr dirty="0" sz="4800" spc="-40"/>
              <a:t>Commands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8070" rIns="0" bIns="0" rtlCol="0" vert="horz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dirty="0" spc="-250"/>
              <a:t> </a:t>
            </a:r>
            <a:r>
              <a:rPr dirty="0"/>
              <a:t>into</a:t>
            </a:r>
            <a:r>
              <a:rPr dirty="0" spc="-250"/>
              <a:t> </a:t>
            </a:r>
            <a:r>
              <a:rPr dirty="0"/>
              <a:t>advanced</a:t>
            </a:r>
            <a:r>
              <a:rPr dirty="0" spc="-25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dirty="0" spc="-25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dirty="0" spc="-240"/>
              <a:t> </a:t>
            </a:r>
            <a:r>
              <a:rPr dirty="0"/>
              <a:t>parameters</a:t>
            </a:r>
            <a:r>
              <a:rPr dirty="0" spc="-240"/>
              <a:t> </a:t>
            </a:r>
            <a:r>
              <a:rPr dirty="0"/>
              <a:t>to</a:t>
            </a:r>
            <a:r>
              <a:rPr dirty="0" spc="-240"/>
              <a:t> </a:t>
            </a:r>
            <a:r>
              <a:rPr dirty="0"/>
              <a:t>optimize</a:t>
            </a:r>
            <a:r>
              <a:rPr dirty="0" spc="-240"/>
              <a:t> </a:t>
            </a:r>
            <a:r>
              <a:rPr dirty="0" spc="-10"/>
              <a:t>document </a:t>
            </a:r>
            <a:r>
              <a:rPr dirty="0"/>
              <a:t>layout,</a:t>
            </a:r>
            <a:r>
              <a:rPr dirty="0" spc="-260"/>
              <a:t> </a:t>
            </a:r>
            <a:r>
              <a:rPr dirty="0"/>
              <a:t>styles,</a:t>
            </a:r>
            <a:r>
              <a:rPr dirty="0" spc="-260"/>
              <a:t> </a:t>
            </a:r>
            <a:r>
              <a:rPr dirty="0"/>
              <a:t>and</a:t>
            </a:r>
            <a:r>
              <a:rPr dirty="0" spc="-260"/>
              <a:t> </a:t>
            </a:r>
            <a:r>
              <a:rPr dirty="0"/>
              <a:t>printing</a:t>
            </a:r>
            <a:r>
              <a:rPr dirty="0" spc="-260"/>
              <a:t> </a:t>
            </a:r>
            <a:r>
              <a:rPr dirty="0" spc="-10"/>
              <a:t>options. </a:t>
            </a:r>
            <a:r>
              <a:rPr dirty="0"/>
              <a:t>Uncover</a:t>
            </a:r>
            <a:r>
              <a:rPr dirty="0" spc="-235"/>
              <a:t> </a:t>
            </a:r>
            <a:r>
              <a:rPr dirty="0"/>
              <a:t>the</a:t>
            </a:r>
            <a:r>
              <a:rPr dirty="0" spc="-235"/>
              <a:t> </a:t>
            </a:r>
            <a:r>
              <a:rPr dirty="0"/>
              <a:t>potential</a:t>
            </a:r>
            <a:r>
              <a:rPr dirty="0" spc="-235"/>
              <a:t> </a:t>
            </a:r>
            <a:r>
              <a:rPr dirty="0"/>
              <a:t>of</a:t>
            </a:r>
            <a:r>
              <a:rPr dirty="0" spc="-235"/>
              <a:t> </a:t>
            </a:r>
            <a:r>
              <a:rPr dirty="0"/>
              <a:t>command</a:t>
            </a:r>
            <a:r>
              <a:rPr dirty="0" spc="-229"/>
              <a:t> </a:t>
            </a:r>
            <a:r>
              <a:rPr dirty="0" spc="-20"/>
              <a:t>line </a:t>
            </a:r>
            <a:r>
              <a:rPr dirty="0"/>
              <a:t>printing</a:t>
            </a:r>
            <a:r>
              <a:rPr dirty="0" spc="-280"/>
              <a:t> </a:t>
            </a:r>
            <a:r>
              <a:rPr dirty="0"/>
              <a:t>for</a:t>
            </a:r>
            <a:r>
              <a:rPr dirty="0" spc="-275"/>
              <a:t> </a:t>
            </a:r>
            <a:r>
              <a:rPr dirty="0"/>
              <a:t>producing</a:t>
            </a:r>
            <a:r>
              <a:rPr dirty="0" spc="-275"/>
              <a:t> </a:t>
            </a:r>
            <a:r>
              <a:rPr dirty="0" spc="-10"/>
              <a:t>professional </a:t>
            </a:r>
            <a:r>
              <a:rPr dirty="0"/>
              <a:t>and</a:t>
            </a:r>
            <a:r>
              <a:rPr dirty="0" spc="-265"/>
              <a:t> </a:t>
            </a:r>
            <a:r>
              <a:rPr dirty="0"/>
              <a:t>visually</a:t>
            </a:r>
            <a:r>
              <a:rPr dirty="0" spc="-265"/>
              <a:t> </a:t>
            </a:r>
            <a:r>
              <a:rPr dirty="0"/>
              <a:t>stunning</a:t>
            </a:r>
            <a:r>
              <a:rPr dirty="0" spc="-260"/>
              <a:t> </a:t>
            </a:r>
            <a:r>
              <a:rPr dirty="0" spc="-10"/>
              <a:t>documents.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2024-06-11T18:14:32Z</dcterms:created>
  <dcterms:modified xsi:type="dcterms:W3CDTF">2024-06-11T18:14:32Z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